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Application>LibreOffice/7.0.0.3$Windows_X86_64 LibreOffice_project/8061b3e9204bef6b321a21033174034a5e2ea88e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2022-06-17T14:56:10Z</dcterms:modified>
  <cp:revision>9</cp:revision>
  <dc:subject/>
  <dc:title/>
</cp:coreProperties>
</file>